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67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27.06.2024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sh dir="u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cCN3qTYVyo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620688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2 kwietnia</a:t>
            </a:r>
            <a:br>
              <a:rPr lang="pl-PL" sz="54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</a:br>
            <a:r>
              <a:rPr lang="pl-PL" sz="54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POLSKA NA NIEBIESKO</a:t>
            </a:r>
            <a:br>
              <a:rPr lang="pl-PL" sz="54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</a:br>
            <a:r>
              <a:rPr lang="pl-PL" sz="5400" b="1" dirty="0">
                <a:ln w="6350">
                  <a:noFill/>
                </a:ln>
                <a:gradFill>
                  <a:gsLst>
                    <a:gs pos="0">
                      <a:srgbClr val="4F81BD">
                        <a:tint val="73000"/>
                        <a:satMod val="145000"/>
                      </a:srgbClr>
                    </a:gs>
                    <a:gs pos="73000">
                      <a:srgbClr val="4F81BD">
                        <a:tint val="73000"/>
                        <a:satMod val="145000"/>
                      </a:srgbClr>
                    </a:gs>
                    <a:gs pos="100000">
                      <a:srgbClr val="4F81BD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Światowy Dzień Świadomości                       </a:t>
            </a:r>
            <a:r>
              <a:rPr lang="pl-PL" sz="5400" b="1" dirty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+mj-ea"/>
                <a:cs typeface="+mj-cs"/>
              </a:rPr>
              <a:t>Autyzmu</a:t>
            </a:r>
            <a:endParaRPr lang="pl-PL" sz="5400" dirty="0"/>
          </a:p>
        </p:txBody>
      </p:sp>
    </p:spTree>
    <p:extLst>
      <p:ext uri="{BB962C8B-B14F-4D97-AF65-F5344CB8AC3E}">
        <p14:creationId xmlns:p14="http://schemas.microsoft.com/office/powerpoint/2010/main" val="24670045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34302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85934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Osoby z autyzmem potrafią całkowicie zaangażować się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 swoje pasje. Ważne są dla nich detale. Niektórzy potrafią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myśleć obrazami – gdy ktoś do nich mówi, w ich umyśle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słowa automatycznie zamieniają się w obrazy.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To wszystko sprawia, że efekty ich pracy są wyjątkowe!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Poznajecie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…?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561654"/>
          </a:xfrm>
        </p:spPr>
        <p:txBody>
          <a:bodyPr>
            <a:normAutofit fontScale="90000"/>
          </a:bodyPr>
          <a:lstStyle/>
          <a:p>
            <a:pPr algn="l"/>
            <a:r>
              <a:rPr lang="pl-P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Znani, wielcy i genialni…</a:t>
            </a:r>
            <a:br>
              <a:rPr lang="pl-P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Gwiazdy z zaburzeniami ze spektrum autyzmu</a:t>
            </a:r>
          </a:p>
        </p:txBody>
      </p:sp>
    </p:spTree>
    <p:extLst>
      <p:ext uri="{BB962C8B-B14F-4D97-AF65-F5344CB8AC3E}">
        <p14:creationId xmlns:p14="http://schemas.microsoft.com/office/powerpoint/2010/main" val="87957003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8641"/>
            <a:ext cx="5544616" cy="936104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Lionel </a:t>
            </a:r>
            <a:r>
              <a:rPr lang="pl-P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Messi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884784"/>
            <a:ext cx="7159515" cy="33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ostokąt 2"/>
          <p:cNvSpPr/>
          <p:nvPr/>
        </p:nvSpPr>
        <p:spPr>
          <a:xfrm>
            <a:off x="0" y="1556792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U argentyńskiego piłkarza zdiagnozowano zespół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Aspergera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, czyli lżejszą odmianę autyzmu w wieku 8 lat. Lionel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już dzisiaj jest najskuteczniejszym w historii strzelcem FC Barcelony. Zdobył osiem tytułów mistrza Hiszpanii i cztery razy wygrał Ligę Mistrzów. Cztery razy był też laureatem Złotej Piłki FIFA.</a:t>
            </a:r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endParaRPr lang="pl-P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497175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dirty="0">
                <a:solidFill>
                  <a:srgbClr val="FF0000"/>
                </a:solidFill>
              </a:rPr>
              <a:t>Michael Jackson</a:t>
            </a:r>
          </a:p>
        </p:txBody>
      </p:sp>
      <p:sp>
        <p:nvSpPr>
          <p:cNvPr id="3" name="Prostokąt 2"/>
          <p:cNvSpPr/>
          <p:nvPr/>
        </p:nvSpPr>
        <p:spPr>
          <a:xfrm>
            <a:off x="251520" y="1916832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Amerykański muzyk, artysta estradowy, tancerz, aktor, kompozytor, autor tekstów i filantrop, którego kariera i życie osobiste stały się ważną częścią kultury masowej ostatnich czterech dekad. W 2003 roku w jednym z wywiadów opisywał swoje objawy i zasugerował, że cierpiał na zespół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Aspergera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824536" cy="233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96857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Albert Einstein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2492896"/>
            <a:ext cx="8507288" cy="3816464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Niemiecki fizyk, twórca ogólnej i szczególnej teorii względności, zdobywca Nagrody Nobla. </a:t>
            </a:r>
          </a:p>
          <a:p>
            <a:pPr marL="137160" indent="0" algn="just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Naukowcy z uniwersytetów Cambridge i Oksford odkryli, że u Einsteina i Newtona występowały objawy typowe dla syndromu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Aspergera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Zdaniem naukowców u Einsteina objawy syndromu </a:t>
            </a:r>
            <a:r>
              <a:rPr lang="pl-PL" dirty="0" err="1">
                <a:latin typeface="Times New Roman" pitchFamily="18" charset="0"/>
                <a:cs typeface="Times New Roman" pitchFamily="18" charset="0"/>
              </a:rPr>
              <a:t>Aspergera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występowały już w dzieciństwie. Już jako dziecko Einstein był samotnikiem i często obsesyjnie powtarzał pojedyncze zdania. Prowadząc wykłady swoim zachowaniem notorycznie wprawiał słuchaczy w zakłopotanie.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5006"/>
            <a:ext cx="2977176" cy="242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65594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Alfred Hitchcock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9512" y="1859340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algn="just"/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Brytyjski reżyser i producent filmowy odznaczony Orderem Imperium Brytyjskiego, pionier suspensu i thrillera psychologicznego. Po zrealizowaniu wielu udanych filmów w Wielkiej Brytanii przeniósł się do Hollywood. </a:t>
            </a:r>
            <a:br>
              <a:rPr lang="pl-PL" sz="2000" dirty="0"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 dzieciństwie Hitchcock był samotnym, otyłym chłopcem z bujną wyobraźnią. Co wieczór spowiadał się z każdego dnia swojej matce. Na podstawie jego zapisków, psychiatrzy diagnozują u niego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Aspergera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8447"/>
            <a:ext cx="3816424" cy="36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23358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Daryl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Hannah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7504" y="1772816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/>
              <a:t>Jedną z niewielu postaci z Hollywood, która przyznała się do autyzmu jest amerykańska aktorka </a:t>
            </a:r>
            <a:r>
              <a:rPr lang="pl-PL" dirty="0" err="1"/>
              <a:t>Daryl</a:t>
            </a:r>
            <a:r>
              <a:rPr lang="pl-PL" dirty="0"/>
              <a:t> </a:t>
            </a:r>
            <a:r>
              <a:rPr lang="pl-PL" dirty="0" err="1"/>
              <a:t>Hannah</a:t>
            </a:r>
            <a:r>
              <a:rPr lang="pl-PL" dirty="0"/>
              <a:t>. Twierdzi, że to jest powodem, dla których unika grania w wysokobudżetowych produkcjach i rzadko pojawia się na wystawnych bankietach i filmowych premierach. Nie pojawiam się na premierach nie dlatego, że czuję się ponad to, że uważam się za lepszą, ale dlatego, że jestem przerażona - tłumaczy aktorka. Największą sławę aktorce przyniosły role na początku lat 80. Wtedy zagrała w takich filmach jak "Kraj dla twardzieli", "Łowca androidów", "Wall </a:t>
            </a:r>
            <a:r>
              <a:rPr lang="pl-PL" dirty="0" err="1"/>
              <a:t>Streeet</a:t>
            </a:r>
            <a:r>
              <a:rPr lang="pl-PL" dirty="0"/>
              <a:t>", czy "Stalowe Magnolie". </a:t>
            </a:r>
          </a:p>
          <a:p>
            <a:pPr algn="just"/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5312"/>
            <a:ext cx="2533324" cy="31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58132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Mam autyzm. Jak możesz mi pomóc?</a:t>
            </a:r>
          </a:p>
        </p:txBody>
      </p:sp>
      <p:sp>
        <p:nvSpPr>
          <p:cNvPr id="3" name="Prostokąt 2"/>
          <p:cNvSpPr/>
          <p:nvPr/>
        </p:nvSpPr>
        <p:spPr>
          <a:xfrm>
            <a:off x="899592" y="1196752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1. Zaproś mnie do zabawy i wspólnych aktywności,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chcę się z Tobą bawić i rozmawiać!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2. Zapytaj mnie, co mnie interesuje – chciałbym móc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podzielić się z Tobą moją pasją!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3. Bądź wyrozumiały dla moich trudności.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4. Nie traktuj mnie jak powietrza...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5. Chciałbym mieć prawo głosu!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6. Gdy widzisz, że ktoś mi dokucza – nie bądź obojętny</a:t>
            </a:r>
          </a:p>
        </p:txBody>
      </p:sp>
    </p:spTree>
    <p:extLst>
      <p:ext uri="{BB962C8B-B14F-4D97-AF65-F5344CB8AC3E}">
        <p14:creationId xmlns:p14="http://schemas.microsoft.com/office/powerpoint/2010/main" val="37857648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C:\Users\Anna\Desktop\Au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r="363"/>
          <a:stretch>
            <a:fillRect/>
          </a:stretch>
        </p:blipFill>
        <p:spPr bwMode="auto">
          <a:xfrm>
            <a:off x="395536" y="260648"/>
            <a:ext cx="8568952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3233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CA0966-B9B4-CF0F-D1F8-D9970224C5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 za uwagę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F1486A7-578F-2746-E5D5-9852303E30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Samorząd Uczniowski SP 109 w Łodzi</a:t>
            </a:r>
          </a:p>
        </p:txBody>
      </p:sp>
    </p:spTree>
    <p:extLst>
      <p:ext uri="{BB962C8B-B14F-4D97-AF65-F5344CB8AC3E}">
        <p14:creationId xmlns:p14="http://schemas.microsoft.com/office/powerpoint/2010/main" val="22397179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br>
              <a:rPr lang="pl-PL" sz="4400" b="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POZNAJMY</a:t>
            </a:r>
            <a:r>
              <a:rPr lang="pl-PL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AUTYZM</a:t>
            </a:r>
            <a:r>
              <a:rPr lang="pl-PL" sz="44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1124744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Osoby z autyzmem i ich rodziny spotykają się z brakiem zrozumienia dla ich odmienności. Zmagają się nie tylko z bodźcami czyhającymi na każdym kroku, ale też z ludźmi, którzy nie akceptują ich odmienności.</a:t>
            </a:r>
          </a:p>
          <a:p>
            <a:pPr algn="just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Jak podają statystyki </a:t>
            </a:r>
            <a:r>
              <a:rPr lang="pl-P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na 100 osób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cierpi na zaburzenia ze spektrum </a:t>
            </a:r>
            <a:r>
              <a:rPr lang="pl-P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autyzmu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Prostokąt 4"/>
          <p:cNvSpPr/>
          <p:nvPr/>
        </p:nvSpPr>
        <p:spPr>
          <a:xfrm>
            <a:off x="395536" y="3598276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Autyzm to schorzenie, które często jest nazywane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„chorobą geniuszy”.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U niektórych wybitnych ludzi, autyzm był diagnozowany, lub tę dolegliwość podejrzewano.</a:t>
            </a:r>
          </a:p>
          <a:p>
            <a:pPr algn="r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Codzienne funkcjonowanie wśród innych osób</a:t>
            </a:r>
          </a:p>
          <a:p>
            <a:pPr algn="r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 komunikowanie się z nimi jest dla dzieci i osób z autyzmem</a:t>
            </a:r>
          </a:p>
          <a:p>
            <a:pPr algn="r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dużym wyzwaniem!</a:t>
            </a:r>
          </a:p>
        </p:txBody>
      </p:sp>
    </p:spTree>
    <p:extLst>
      <p:ext uri="{BB962C8B-B14F-4D97-AF65-F5344CB8AC3E}">
        <p14:creationId xmlns:p14="http://schemas.microsoft.com/office/powerpoint/2010/main" val="420588980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066130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POZNAJMY AUTYZM! </a:t>
            </a:r>
            <a:br>
              <a:rPr lang="pl-PL" sz="4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4000" dirty="0">
              <a:effectLst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539552" y="980728"/>
            <a:ext cx="770485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Autyzm to jest stan, nie choroba, stan bardzo specyficznego odbioru świata, stan bardzo specyficznego uczenia się. Dzieci z autyzmem inaczej się uczą, dlatego wymagają innych technik, by mogły nabywać umiejętności.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U każdej osoby autyzm objawia się inaczej;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-  Nie ma osoby, która przejawiałaby wszystkie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symptomy charakterystyczne dla autyzmu;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- Stąd, posługujemy się pojęciem spektrum – nasilenie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cech autyzmu może być ledwie zauważalne lub</a:t>
            </a:r>
          </a:p>
          <a:p>
            <a:pPr algn="just">
              <a:lnSpc>
                <a:spcPct val="150000"/>
              </a:lnSpc>
            </a:pPr>
            <a:r>
              <a:rPr lang="pl-PL" sz="2300" dirty="0">
                <a:latin typeface="Times New Roman" pitchFamily="18" charset="0"/>
                <a:cs typeface="Times New Roman" pitchFamily="18" charset="0"/>
              </a:rPr>
              <a:t>bardzo silne.</a:t>
            </a:r>
          </a:p>
        </p:txBody>
      </p:sp>
    </p:spTree>
    <p:extLst>
      <p:ext uri="{BB962C8B-B14F-4D97-AF65-F5344CB8AC3E}">
        <p14:creationId xmlns:p14="http://schemas.microsoft.com/office/powerpoint/2010/main" val="8386331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99592" y="260648"/>
            <a:ext cx="81385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Dzieci i osoby z autyzmem mogą mieć kłopoty z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rozpoczynaniem rozmów z innymi dziećmi;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zawieraniem przyjaźni;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rozumieniem, co mówią inni;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„czytaniem” emocji na podstawie wyrazu twarzy;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szybkim nauczeniem się zasad obowiązujących w domu 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 szkole;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dzieleniem się przeżyciami i zainteresowaniami;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rozumieniem żartów;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Swobodnym prowadzeniem rozmowy czy bawieniem się</a:t>
            </a:r>
          </a:p>
        </p:txBody>
      </p:sp>
    </p:spTree>
    <p:extLst>
      <p:ext uri="{BB962C8B-B14F-4D97-AF65-F5344CB8AC3E}">
        <p14:creationId xmlns:p14="http://schemas.microsoft.com/office/powerpoint/2010/main" val="6403133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1550"/>
            <a:ext cx="828092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3227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562074"/>
          </a:xfrm>
        </p:spPr>
        <p:txBody>
          <a:bodyPr>
            <a:noAutofit/>
          </a:bodyPr>
          <a:lstStyle/>
          <a:p>
            <a:pPr marL="548640" lvl="0" indent="-411480">
              <a:spcBef>
                <a:spcPct val="20000"/>
              </a:spcBef>
            </a:pPr>
            <a:r>
              <a:rPr lang="pl-PL" sz="40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Niezwykłe</a:t>
            </a:r>
            <a:r>
              <a:rPr lang="pl-PL" sz="4000" b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l-PL" sz="40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zachowania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583264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Osoby i dzieci z autyzmem: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często powtarzają ciągle te same ruchy lub wypowiadają te same słowa, pozwala im to wyrazić emocje i poczuć się bezpiecznie;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czasem mają pasje, które nigdy im się nie nudzą: zajmują</a:t>
            </a:r>
          </a:p>
          <a:p>
            <a:pPr marL="137160" indent="0"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się swoimi ulubionymi czynnościami tak intensywnie,</a:t>
            </a:r>
          </a:p>
          <a:p>
            <a:pPr marL="137160" indent="0"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jakby nic innego nie istniało;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zazwyczaj nie lubią nagłych zmian – wolą, by każdy dzień</a:t>
            </a:r>
          </a:p>
          <a:p>
            <a:pPr marL="137160" indent="0" algn="just"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wyglądał tak samo. Odejście od codziennych przyzwyczajeń może ich zasmucić lub zezłościć;</a:t>
            </a:r>
          </a:p>
          <a:p>
            <a:pPr algn="just"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potrzebują czasu, by przyzwyczaić się do nowych osób </a:t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 miejsc.</a:t>
            </a:r>
          </a:p>
        </p:txBody>
      </p:sp>
    </p:spTree>
    <p:extLst>
      <p:ext uri="{BB962C8B-B14F-4D97-AF65-F5344CB8AC3E}">
        <p14:creationId xmlns:p14="http://schemas.microsoft.com/office/powerpoint/2010/main" val="46366269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38138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Niezwykłe zachowania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Autyści </a:t>
            </a:r>
            <a:r>
              <a:rPr lang="pl-PL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spostrzegają świat dosłownie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, dlatego zrozumienie tak abstrakcyjnego pojęcia, jakim jest np. miłość, sprawia im sporą trudność. Nie odnajdują się oni we flircie, nie rozumieją zawiłych metod podrywu, ale </a:t>
            </a:r>
            <a:r>
              <a:rPr lang="pl-PL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jak każdy potrzebują miłości i chcą ją dawać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Doświadczanie emocji nie jest obce osobom autystycznym. Wiele dzieci i dorosłych autystycznych tworzy więzi emocjonalne </a:t>
            </a:r>
            <a:br>
              <a:rPr lang="pl-PL" sz="2400" dirty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 bliskimi. Niektórzy tworzą związki partnerskie. Utrudnieniem jest jednak okazywanie emocji – autyści często nie rozumieją ich i nie potrafią okazywać adekwatnie do sytuacji.</a:t>
            </a:r>
          </a:p>
        </p:txBody>
      </p:sp>
    </p:spTree>
    <p:extLst>
      <p:ext uri="{BB962C8B-B14F-4D97-AF65-F5344CB8AC3E}">
        <p14:creationId xmlns:p14="http://schemas.microsoft.com/office/powerpoint/2010/main" val="9058258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3400"/>
            <a:ext cx="7907032" cy="583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44060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pl-P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Niezwykłe zachowania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5536" y="1340768"/>
            <a:ext cx="8424936" cy="5920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Dzieci i osoby z autyzmem często słyszą,</a:t>
            </a:r>
          </a:p>
          <a:p>
            <a:pPr algn="r"/>
            <a:r>
              <a:rPr lang="pl-PL" sz="2400" b="1" dirty="0">
                <a:latin typeface="Times New Roman" pitchFamily="18" charset="0"/>
                <a:cs typeface="Times New Roman" pitchFamily="18" charset="0"/>
              </a:rPr>
              <a:t>widzą i czują dopływające bodźce inaczej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Na przykład: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niektórym dźwięk dzwonka na lekcję i przerwę może sprawiać fizyczny ból;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inni wpadają w złość gdy czują określone zapachy;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część z nich nie znosi dotyku, nawet lekkiego;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inni z kolei są bardzo wrażliwi na określone smaki, co sprawia że jedzą tylko niektóre potrawy.</a:t>
            </a:r>
          </a:p>
          <a:p>
            <a:pPr algn="just">
              <a:lnSpc>
                <a:spcPct val="150000"/>
              </a:lnSpc>
            </a:pPr>
            <a:r>
              <a:rPr lang="pl-PL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https://www.youtube.com/watch?v=ycCN3qTYVyo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59248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1026</Words>
  <Application>Microsoft Office PowerPoint</Application>
  <PresentationFormat>Pokaz na ekranie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6" baseType="lpstr">
      <vt:lpstr>Book Antiqua</vt:lpstr>
      <vt:lpstr>Lucida Sans</vt:lpstr>
      <vt:lpstr>Times New Roman</vt:lpstr>
      <vt:lpstr>Wingdings</vt:lpstr>
      <vt:lpstr>Wingdings 2</vt:lpstr>
      <vt:lpstr>Wingdings 3</vt:lpstr>
      <vt:lpstr>Wierzchołek</vt:lpstr>
      <vt:lpstr>Prezentacja programu PowerPoint</vt:lpstr>
      <vt:lpstr> POZNAJMY AUTYZM!  </vt:lpstr>
      <vt:lpstr>POZNAJMY AUTYZM!  </vt:lpstr>
      <vt:lpstr>Prezentacja programu PowerPoint</vt:lpstr>
      <vt:lpstr>Prezentacja programu PowerPoint</vt:lpstr>
      <vt:lpstr>Niezwykłe zachowania</vt:lpstr>
      <vt:lpstr>Niezwykłe zachowania</vt:lpstr>
      <vt:lpstr>Prezentacja programu PowerPoint</vt:lpstr>
      <vt:lpstr>Niezwykłe zachowania</vt:lpstr>
      <vt:lpstr>Prezentacja programu PowerPoint</vt:lpstr>
      <vt:lpstr>Znani, wielcy i genialni…  Gwiazdy z zaburzeniami ze spektrum autyzmu</vt:lpstr>
      <vt:lpstr>Lionel Messi</vt:lpstr>
      <vt:lpstr>Michael Jackson</vt:lpstr>
      <vt:lpstr>Albert Einstein</vt:lpstr>
      <vt:lpstr>Alfred Hitchcock</vt:lpstr>
      <vt:lpstr>Daryl Hannah</vt:lpstr>
      <vt:lpstr>Mam autyzm. Jak możesz mi pomóc?</vt:lpstr>
      <vt:lpstr>Prezentacja programu PowerPoint</vt:lpstr>
      <vt:lpstr>Dziękujemy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Sylwia</dc:creator>
  <cp:lastModifiedBy>Jolanta Matusiak-Gruchała</cp:lastModifiedBy>
  <cp:revision>13</cp:revision>
  <dcterms:created xsi:type="dcterms:W3CDTF">2019-01-15T20:24:33Z</dcterms:created>
  <dcterms:modified xsi:type="dcterms:W3CDTF">2024-06-27T06:59:02Z</dcterms:modified>
</cp:coreProperties>
</file>