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2" r:id="rId10"/>
    <p:sldId id="263" r:id="rId11"/>
    <p:sldId id="264" r:id="rId12"/>
    <p:sldId id="266" r:id="rId13"/>
    <p:sldId id="269" r:id="rId14"/>
    <p:sldId id="270" r:id="rId15"/>
    <p:sldId id="271" r:id="rId16"/>
    <p:sldId id="273" r:id="rId17"/>
    <p:sldId id="272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40027D-9155-4CE2-8CED-70DAB412D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8108EF6-A1DD-4A54-8CFA-FB5EB20CB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C0B68B-1FBF-465A-A7D3-FAD619A2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626E-7CDA-4AE3-AEED-41F847272A82}" type="datetimeFigureOut">
              <a:rPr lang="pl-PL" smtClean="0"/>
              <a:t>2020-11-22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0A8484B-A350-4E42-9634-6D109C685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932C9BC-465A-44A1-81E7-E30F07AB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6328-D40C-4801-91AC-94EEEFF575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530904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D6914C-B0A9-4C05-90C0-BD607A5FB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2FF4C03-880E-4165-AA2D-6648E62BD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F0DA38-F258-4B40-B8FA-C9CBBA517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626E-7CDA-4AE3-AEED-41F847272A82}" type="datetimeFigureOut">
              <a:rPr lang="pl-PL" smtClean="0"/>
              <a:t>2020-11-22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3D28A2-237C-4CED-9066-2C60AC7B5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2E9568-8FA5-473B-A7D2-2EDFB12A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6328-D40C-4801-91AC-94EEEFF575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55491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527B4B5-1DA4-4931-96A5-4DA43262B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D13FCE4-3802-4372-A38B-A87D08E9C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623077-553B-4641-9171-CEFDE4EC4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626E-7CDA-4AE3-AEED-41F847272A82}" type="datetimeFigureOut">
              <a:rPr lang="pl-PL" smtClean="0"/>
              <a:t>2020-11-22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DCDFE36-D609-472F-B09B-7CF577D14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6EC1E0-6594-4411-AFCD-D9F523078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6328-D40C-4801-91AC-94EEEFF575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33524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3CE03F-6A3C-4C5F-9260-D33907850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BDB6F5-7F55-4F04-9266-D5E38A1E5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9C47E19-FB56-4185-93DC-C11EE321D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626E-7CDA-4AE3-AEED-41F847272A82}" type="datetimeFigureOut">
              <a:rPr lang="pl-PL" smtClean="0"/>
              <a:t>2020-11-22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A7E97B-04BF-4A82-B9B4-B5E9F770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6730C0-346C-4A1A-BBB4-53AB0706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6328-D40C-4801-91AC-94EEEFF575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036447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C9C459-8389-4135-AB1A-9DBAB6B0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2DCDDA-A767-4FD7-8FA8-2676A408D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9DA73D-CD1A-4DE2-9E06-0CA5AD6A3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626E-7CDA-4AE3-AEED-41F847272A82}" type="datetimeFigureOut">
              <a:rPr lang="pl-PL" smtClean="0"/>
              <a:t>2020-11-22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1165EC-7B94-4700-A313-B4CAC820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C9F962-15F7-4642-9958-01BDC8C3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6328-D40C-4801-91AC-94EEEFF575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417883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DE79AE-B46A-4513-A53B-F3956AA1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F57A6A-450E-4DCD-844C-613EED7B6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128DCCA-C0DD-4E3F-8D3A-D356AFE76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9A3AA4A-1571-4F9E-9E53-EA254068B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626E-7CDA-4AE3-AEED-41F847272A82}" type="datetimeFigureOut">
              <a:rPr lang="pl-PL" smtClean="0"/>
              <a:t>2020-11-22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124156E-5A81-4D45-87A6-53BE96102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A9651ED-AD63-4C1F-A2DB-6ADDE876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6328-D40C-4801-91AC-94EEEFF575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72356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81EA01-25CB-4043-AF89-74BEE1CB5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A85DE20-6DDC-49DF-BFAF-FCFB3A7D0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0BCD147-ACBA-4C39-8F43-39A3D6A0C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00EF147-6D1C-4D16-9FC2-78145EB43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23DC426-1E4F-4AC2-87F2-8A863C33D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74692D5-380E-48A7-85AF-6D5FA583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626E-7CDA-4AE3-AEED-41F847272A82}" type="datetimeFigureOut">
              <a:rPr lang="pl-PL" smtClean="0"/>
              <a:t>2020-11-22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0DF48FF-7A67-4076-B258-6210391E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89F2A54-42B8-49F6-83F0-AFD99A25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6328-D40C-4801-91AC-94EEEFF575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084603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C45C22-926D-49E1-955C-E9468CE57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6A83E81-37A0-4D1B-B0A4-ECEE54DA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626E-7CDA-4AE3-AEED-41F847272A82}" type="datetimeFigureOut">
              <a:rPr lang="pl-PL" smtClean="0"/>
              <a:t>2020-11-22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4069E3E-8EEA-4CFE-B121-A018689E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434F1F3-1D81-416E-A409-65B38EB8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6328-D40C-4801-91AC-94EEEFF575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733163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0958323-6404-43EB-BB0D-7122074D4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626E-7CDA-4AE3-AEED-41F847272A82}" type="datetimeFigureOut">
              <a:rPr lang="pl-PL" smtClean="0"/>
              <a:t>2020-11-22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A7DCC05-3B1D-4DE0-A6D2-E79BBBAC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3D1ECE4-78F8-4180-BF65-0973237A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6328-D40C-4801-91AC-94EEEFF575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790080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3678F4-F0EE-48CE-B6D0-94CDBA725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1D31A5-F095-4577-B5FC-C63DB20CD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41F4F21-3B2B-4660-BC14-19BE36CE2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C723D3C-89A6-4FE6-A55E-C20F441C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626E-7CDA-4AE3-AEED-41F847272A82}" type="datetimeFigureOut">
              <a:rPr lang="pl-PL" smtClean="0"/>
              <a:t>2020-11-22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2443027-E2B3-45CF-B443-85C94995E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D68F617-0E2D-49AC-BC81-9EF0A0A1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6328-D40C-4801-91AC-94EEEFF575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303352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720F52-39A3-4307-936D-0681E0609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06D7C0C-E33E-46FB-8ECA-383BD7866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401FFBD-6659-4A17-800C-305445990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FD52F2D-A0DC-47FA-A743-A5A55829C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626E-7CDA-4AE3-AEED-41F847272A82}" type="datetimeFigureOut">
              <a:rPr lang="pl-PL" smtClean="0"/>
              <a:t>2020-11-22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B63AE07-8AD2-4833-ABC5-228ABDD7D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3483D93-3753-4886-9E97-479B9071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6328-D40C-4801-91AC-94EEEFF575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453281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1B9FD16-6C79-4810-8066-4EF686B26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6A21D48-C30B-4FA0-8DE1-FFFA1E3A8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4930EEF-A418-41AA-9300-262DB5062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5626E-7CDA-4AE3-AEED-41F847272A82}" type="datetimeFigureOut">
              <a:rPr lang="pl-PL" smtClean="0"/>
              <a:t>2020-11-22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B1990CB-5043-4CA7-AB74-8307736ED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72003A-A394-4046-A56E-ECBDEAE44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E6328-D40C-4801-91AC-94EEEFF575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235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39E93DA-BA0C-4FFD-8859-C0D19FF5C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4B733D-03DE-4EBE-BBB3-7079693FA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384" y="679731"/>
            <a:ext cx="4171994" cy="3736540"/>
          </a:xfrm>
        </p:spPr>
        <p:txBody>
          <a:bodyPr>
            <a:normAutofit/>
          </a:bodyPr>
          <a:lstStyle/>
          <a:p>
            <a:pPr algn="l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 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SKARPET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91B656B-9C5C-4F07-935A-33D48BFDC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1384" y="4685288"/>
            <a:ext cx="4171994" cy="1035781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Czyli na temat skarpet słów kilka…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206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A9077B5-412F-431F-BF50-948157814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" r="-1" b="-1"/>
          <a:stretch/>
        </p:blipFill>
        <p:spPr>
          <a:xfrm>
            <a:off x="942597" y="556118"/>
            <a:ext cx="5608830" cy="563270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DD9A54E-E58B-4C18-AFEB-CE465A34C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114" y="370481"/>
            <a:ext cx="3236685" cy="23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5056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4544F89-2DEB-4281-A1D8-52EAA1CF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pl-PL" sz="2700" b="1">
                <a:latin typeface="Comic Sans MS" panose="030F0702030302020204" pitchFamily="66" charset="0"/>
              </a:rPr>
              <a:t>ROK 1938- REWOLUCJA W PRODUKCJI SKARPET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679277-35EC-4CCC-89FB-DE02D17C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anchor="ctr">
            <a:normAutofit/>
          </a:bodyPr>
          <a:lstStyle/>
          <a:p>
            <a:pPr algn="just"/>
            <a:r>
              <a:rPr lang="pl-PL" sz="2400" dirty="0">
                <a:latin typeface="Comic Sans MS" panose="030F0702030302020204" pitchFamily="66" charset="0"/>
              </a:rPr>
              <a:t>Zostało wprowadzone nowe włókno- NYLON, z którego zaczęto produkować skarpety.</a:t>
            </a:r>
          </a:p>
          <a:p>
            <a:endParaRPr lang="pl-PL" sz="2000" dirty="0"/>
          </a:p>
          <a:p>
            <a:endParaRPr lang="pl-PL" sz="2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D25170-8DD1-4305-9531-0D4B31AF1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94"/>
          <a:stretch/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516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27834B7-1AD5-4D21-B35A-342A81D9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l-PL" sz="2800" b="1">
                <a:latin typeface="Comic Sans MS" panose="030F0702030302020204" pitchFamily="66" charset="0"/>
              </a:rPr>
              <a:t>WŁÓKNA STOSOWANE W PRODUKCJI SKARPET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64D9C9-8D54-43C9-B3E7-C64939FD4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latin typeface="Comic Sans MS" panose="030F0702030302020204" pitchFamily="66" charset="0"/>
              </a:rPr>
              <a:t>Do produkcji skarpet używa się zarówno włókien naturalnych jak                    i sztucznych. Do najpopularniejszych włókien pochodzenia naturalnego używanych do produkcji skarpet należą: bawełna, len, bambus (pochodzenia roślinnego) oraz wełna, jedwab (pochodzenia zwierzęcego). Do najbardziej popularnych włókien sztucznych wykorzystywanych                       w produkcji skarpet należą: poliamid, poliester, nylon, </a:t>
            </a:r>
            <a:r>
              <a:rPr lang="pl-PL" sz="2000" dirty="0" err="1">
                <a:latin typeface="Comic Sans MS" panose="030F0702030302020204" pitchFamily="66" charset="0"/>
              </a:rPr>
              <a:t>elastan</a:t>
            </a:r>
            <a:r>
              <a:rPr lang="pl-PL" sz="20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9EDBD6C-7F17-4332-9BC0-C53EC8C42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78" r="1" b="1068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1740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E2D22C-409B-48AF-B24F-7988A8F7F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477F029-BD37-41DB-B6E6-9B86DDED4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83" y="349664"/>
            <a:ext cx="5845571" cy="1638377"/>
          </a:xfrm>
        </p:spPr>
        <p:txBody>
          <a:bodyPr anchor="b">
            <a:normAutofit/>
          </a:bodyPr>
          <a:lstStyle/>
          <a:p>
            <a:r>
              <a:rPr lang="pl-PL" sz="4800" dirty="0">
                <a:latin typeface="Comic Sans MS" panose="030F0702030302020204" pitchFamily="66" charset="0"/>
              </a:rPr>
              <a:t>CIEKAWE…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8EFF09D-A0B4-4E50-84B7-D906467F2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50" b="6442"/>
          <a:stretch/>
        </p:blipFill>
        <p:spPr>
          <a:xfrm>
            <a:off x="535110" y="627954"/>
            <a:ext cx="4235516" cy="5353373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D25DB7-F18F-43C8-A90B-2EAF45577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262" y="2620641"/>
            <a:ext cx="5837750" cy="3023702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latin typeface="Comic Sans MS" panose="030F0702030302020204" pitchFamily="66" charset="0"/>
              </a:rPr>
              <a:t>Na początku XX w. pojawiły się skarpety ze ściągaczami. </a:t>
            </a:r>
          </a:p>
          <a:p>
            <a:pPr marL="0" indent="0" algn="just">
              <a:buNone/>
            </a:pPr>
            <a:r>
              <a:rPr lang="pl-PL" sz="2400" dirty="0">
                <a:latin typeface="Comic Sans MS" panose="030F0702030302020204" pitchFamily="66" charset="0"/>
              </a:rPr>
              <a:t>Dzisiaj są one najpowszechniejszym elementem stroju. </a:t>
            </a:r>
          </a:p>
          <a:p>
            <a:pPr marL="0" indent="0">
              <a:buNone/>
            </a:pPr>
            <a:endParaRPr lang="pl-PL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9859605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98C044C-FE3E-460B-8320-241C73018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2343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60B6C6-43CE-4472-B18E-340FE35A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l-PL" sz="3400" b="1">
                <a:latin typeface="Comic Sans MS" panose="030F0702030302020204" pitchFamily="66" charset="0"/>
              </a:rPr>
              <a:t>30 listopada- Dzień Białych Skarpet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D65754-C271-4305-8DA0-5FC7DCC3A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latin typeface="Comic Sans MS" panose="030F0702030302020204" pitchFamily="66" charset="0"/>
              </a:rPr>
              <a:t>Dzień ten w sposób żartobliwy przypomina nam, że skarpety są tym elementem garderoby, który się brudzi i trzeba go codziennie zmieniać.</a:t>
            </a:r>
          </a:p>
          <a:p>
            <a:pPr marL="0" indent="0">
              <a:buNone/>
            </a:pPr>
            <a:endParaRPr lang="pl-PL" sz="20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52F7D90-A996-46A4-975B-184E146A24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1" b="131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0678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0D0212C-8F0B-4C0A-BA0E-BCC5F263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l-PL" sz="3100" b="1">
                <a:latin typeface="Comic Sans MS" panose="030F0702030302020204" pitchFamily="66" charset="0"/>
              </a:rPr>
              <a:t>21 marca- Dzień Kolorowych Skarpet…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10F181-2A84-444D-BC87-2FB48CB44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latin typeface="Comic Sans MS" panose="030F0702030302020204" pitchFamily="66" charset="0"/>
              </a:rPr>
              <a:t>21 marca jest kolorowy nie tylko                     z powodu pierwszego dnia wiosny! To właśnie tego dnia obchodzimy Światowy Dzień Zespołu Downa. Stowarzyszenie „Bardziej Kochani” wspierające osoby z Zespołem Downa zachęca  do udziału w akcji poprzez założenie tego dnia kolorowych skarpetek „nie do pary” jako wyraz radości, tolerancji i solidarności                           z osobami z Zespołem Downa.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osoba, ściana, wewnątrz, młode&#10;&#10;Opis wygenerowany automatycznie">
            <a:extLst>
              <a:ext uri="{FF2B5EF4-FFF2-40B4-BE49-F238E27FC236}">
                <a16:creationId xmlns:a16="http://schemas.microsoft.com/office/drawing/2014/main" id="{45BC7844-B11E-48BE-BD66-F9F05560C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78" r="11380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369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6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braz 1" descr="Obraz zawierający tekst&#10;&#10;Opis wygenerowany automatycznie">
            <a:extLst>
              <a:ext uri="{FF2B5EF4-FFF2-40B4-BE49-F238E27FC236}">
                <a16:creationId xmlns:a16="http://schemas.microsoft.com/office/drawing/2014/main" id="{22D07F36-4A81-4076-8251-E0A1673B5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908" y="1112293"/>
            <a:ext cx="4633414" cy="4633414"/>
          </a:xfrm>
          <a:prstGeom prst="rect">
            <a:avLst/>
          </a:prstGeom>
        </p:spPr>
      </p:pic>
      <p:grpSp>
        <p:nvGrpSpPr>
          <p:cNvPr id="14" name="Group 8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754487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42CD28-267E-4919-BD90-0F85C1D5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r>
              <a:rPr lang="pl-PL" sz="4000" b="1" dirty="0">
                <a:latin typeface="Comic Sans MS" panose="030F0702030302020204" pitchFamily="66" charset="0"/>
              </a:rPr>
              <a:t>Pora się pożegnać…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DB044B-5542-4149-A407-7DC12FD4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pl-PL" sz="2400" dirty="0">
                <a:latin typeface="Comic Sans MS" panose="030F0702030302020204" pitchFamily="66" charset="0"/>
              </a:rPr>
              <a:t>Skarpety to ulubiony element naszej garderoby. Bardzo je lubimy.</a:t>
            </a:r>
          </a:p>
          <a:p>
            <a:pPr marL="0" indent="0" algn="just">
              <a:buNone/>
            </a:pPr>
            <a:r>
              <a:rPr lang="pl-PL" sz="2400" dirty="0">
                <a:latin typeface="Comic Sans MS" panose="030F0702030302020204" pitchFamily="66" charset="0"/>
              </a:rPr>
              <a:t>Pamiętajmy, by często je zmieniać, by zdobiły, a nie szpeciły.</a:t>
            </a:r>
          </a:p>
          <a:p>
            <a:pPr marL="0" indent="0" algn="just">
              <a:buNone/>
            </a:pPr>
            <a:endParaRPr lang="pl-PL" sz="24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pl-PL" sz="2400" dirty="0">
                <a:latin typeface="Comic Sans MS" panose="030F0702030302020204" pitchFamily="66" charset="0"/>
              </a:rPr>
              <a:t>Pozdrawia </a:t>
            </a:r>
          </a:p>
          <a:p>
            <a:pPr marL="0" indent="0" algn="just">
              <a:buNone/>
            </a:pPr>
            <a:r>
              <a:rPr lang="pl-PL" sz="2400" dirty="0">
                <a:latin typeface="Comic Sans MS" panose="030F0702030302020204" pitchFamily="66" charset="0"/>
              </a:rPr>
              <a:t>Samorząd Uczniowski SP 109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BD37A5-7E7A-4DA3-B91F-0F4C6B685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390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7857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69AB55D-4956-43E0-9683-8E816D84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918" y="473829"/>
            <a:ext cx="4558778" cy="5446681"/>
          </a:xfrm>
        </p:spPr>
        <p:txBody>
          <a:bodyPr anchor="ctr">
            <a:normAutofit/>
          </a:bodyPr>
          <a:lstStyle/>
          <a:p>
            <a:r>
              <a:rPr lang="pl-PL" sz="5200" b="1" dirty="0">
                <a:latin typeface="Comic Sans MS" panose="030F0702030302020204" pitchFamily="66" charset="0"/>
              </a:rPr>
              <a:t>Co to są skarpety i do czego służą?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9D171A8-8180-4299-B0C5-C86771520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384" y="473829"/>
            <a:ext cx="5063363" cy="5446682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pl-PL" sz="2000" b="1" dirty="0">
                <a:latin typeface="Comic Sans MS" panose="030F0702030302020204" pitchFamily="66" charset="0"/>
              </a:rPr>
              <a:t>Skarpety - to element garderoby ubierany na stopy. Ich główne funkcje to: </a:t>
            </a:r>
          </a:p>
          <a:p>
            <a:pPr algn="just"/>
            <a:r>
              <a:rPr lang="pl-PL" sz="2000" dirty="0">
                <a:latin typeface="Comic Sans MS" panose="030F0702030302020204" pitchFamily="66" charset="0"/>
              </a:rPr>
              <a:t>odprowadzanie potu,</a:t>
            </a:r>
          </a:p>
          <a:p>
            <a:pPr algn="just"/>
            <a:r>
              <a:rPr lang="pl-PL" sz="2000" dirty="0">
                <a:latin typeface="Comic Sans MS" panose="030F0702030302020204" pitchFamily="66" charset="0"/>
              </a:rPr>
              <a:t> ochrona przed zimnem, </a:t>
            </a:r>
          </a:p>
          <a:p>
            <a:pPr algn="just"/>
            <a:r>
              <a:rPr lang="pl-PL" sz="2000" dirty="0">
                <a:latin typeface="Comic Sans MS" panose="030F0702030302020204" pitchFamily="66" charset="0"/>
              </a:rPr>
              <a:t>ochrona przed otarciami, </a:t>
            </a:r>
          </a:p>
          <a:p>
            <a:pPr algn="just"/>
            <a:r>
              <a:rPr lang="pl-PL" sz="2000" dirty="0">
                <a:latin typeface="Comic Sans MS" panose="030F0702030302020204" pitchFamily="66" charset="0"/>
              </a:rPr>
              <a:t>izolacja stopy od bezpośredniego kontaktu z obuwiem.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53C9450-2F17-4929-BE83-0D4BAF2B8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008" y="4252126"/>
            <a:ext cx="1897876" cy="14215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7CB9E4D-4F4C-4C11-8204-46D9B267F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369" y="636392"/>
            <a:ext cx="1897876" cy="16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6100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DEBEE5-E9E4-48A3-ADD7-2A00BFE0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l-PL" sz="4000" dirty="0">
                <a:latin typeface="Comic Sans MS" panose="030F0702030302020204" pitchFamily="66" charset="0"/>
              </a:rPr>
              <a:t>Czy  wiesz, że…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CFBC81-7B19-459E-B316-D7D66BDB1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61" y="2118001"/>
            <a:ext cx="4560584" cy="4192089"/>
          </a:xfrm>
        </p:spPr>
        <p:txBody>
          <a:bodyPr anchor="ctr">
            <a:normAutofit fontScale="92500"/>
          </a:bodyPr>
          <a:lstStyle/>
          <a:p>
            <a:pPr marL="0" indent="0" algn="just">
              <a:buNone/>
            </a:pPr>
            <a:r>
              <a:rPr lang="pl-PL" sz="2400" dirty="0">
                <a:latin typeface="Comic Sans MS" panose="030F0702030302020204" pitchFamily="66" charset="0"/>
              </a:rPr>
              <a:t>Nasze stopy posiadają blisko 250000 gruczołów potowych, które wytwarzają około jednej szklanki - około 250 ml potu                    na dobę. Oznacza to, że stopy wytwarzają więcej potu                           na centymetr kwadratowy skóry niż jakakolwiek inna część ciała. Dlatego też odprowadzanie potu przez skarpetki w dzisiejszych czasach jest równie ważne jak ochrona przed zimnem.</a:t>
            </a:r>
          </a:p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79079A9-F2CA-4BCB-822A-55956E22B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6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2134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2A3F1CD3-403F-42FD-A281-1513554CE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pl-PL" sz="3600" b="1" dirty="0">
                <a:latin typeface="Comic Sans MS" panose="030F0702030302020204" pitchFamily="66" charset="0"/>
              </a:rPr>
              <a:t>Pierwsze skarpety…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41C603A-D5F2-4107-B545-AB3FF28584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5" r="16378" b="-1"/>
          <a:stretch/>
        </p:blipFill>
        <p:spPr>
          <a:xfrm>
            <a:off x="635295" y="2524715"/>
            <a:ext cx="5150277" cy="3714244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A0B0B37-0B65-4073-991B-7EE98A2E9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429" y="2599509"/>
            <a:ext cx="4530898" cy="3639450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pl-PL" sz="2000" dirty="0">
                <a:latin typeface="Comic Sans MS" panose="030F0702030302020204" pitchFamily="66" charset="0"/>
              </a:rPr>
              <a:t>Pierwsze skarpety wykonane zostały ze skór zwierzęcych i obwiązywane były wokół kostki. Stanowiły one barierę pomiędzy stopą o podłożem, jak również miały za zadanie ogrzewać stopy. Starożytni Grecy nosili skarpety wykonane                              ze sfilcowanych włosów zwierząt, natomiast Rzymianie owijali stopy paskami skór lub tkanin. Dopiero                          w II wieku n.e. rzymskie skarpetki - nazywane </a:t>
            </a:r>
            <a:r>
              <a:rPr lang="pl-PL" sz="2000" dirty="0" err="1">
                <a:latin typeface="Comic Sans MS" panose="030F0702030302020204" pitchFamily="66" charset="0"/>
              </a:rPr>
              <a:t>udones</a:t>
            </a:r>
            <a:r>
              <a:rPr lang="pl-PL" sz="2000" dirty="0">
                <a:latin typeface="Comic Sans MS" panose="030F0702030302020204" pitchFamily="66" charset="0"/>
              </a:rPr>
              <a:t>, były szyte                             i wciągane na stopy. 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0579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E51DC07-BE0E-49DF-9782-838CDCB5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5564422" cy="962953"/>
          </a:xfrm>
        </p:spPr>
        <p:txBody>
          <a:bodyPr anchor="b">
            <a:noAutofit/>
          </a:bodyPr>
          <a:lstStyle/>
          <a:p>
            <a:r>
              <a:rPr lang="pl-PL" sz="3200" b="1" dirty="0">
                <a:latin typeface="Comic Sans MS" panose="030F0702030302020204" pitchFamily="66" charset="0"/>
              </a:rPr>
              <a:t>WARTO WIEDZIEĆ, ŻE…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C7D188-DCF6-469B-99EE-7C5C21753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anchor="ctr">
            <a:normAutofit fontScale="92500" lnSpcReduction="10000"/>
          </a:bodyPr>
          <a:lstStyle/>
          <a:p>
            <a:pPr algn="just"/>
            <a:r>
              <a:rPr lang="pl-PL" sz="2000" dirty="0">
                <a:latin typeface="Comic Sans MS" panose="030F0702030302020204" pitchFamily="66" charset="0"/>
              </a:rPr>
              <a:t>Najstarsze skarpety zrobione                                na drutach to "skarpety koptyjskie                              z Egiptu" pochodzą z około 1000 roku.       Do 1000 roku skarpety symbolizowały bogactwo. </a:t>
            </a:r>
          </a:p>
          <a:p>
            <a:pPr algn="just"/>
            <a:r>
              <a:rPr lang="pl-PL" sz="2000" dirty="0">
                <a:latin typeface="Comic Sans MS" panose="030F0702030302020204" pitchFamily="66" charset="0"/>
              </a:rPr>
              <a:t>Jedne ze starszych skarpetek, jakie zachowały się do naszych czasów, należały do faraona </a:t>
            </a:r>
            <a:r>
              <a:rPr lang="pl-PL" sz="2000" dirty="0" err="1">
                <a:latin typeface="Comic Sans MS" panose="030F0702030302020204" pitchFamily="66" charset="0"/>
              </a:rPr>
              <a:t>Tutanchamona</a:t>
            </a:r>
            <a:r>
              <a:rPr lang="pl-PL" sz="2000" dirty="0">
                <a:latin typeface="Comic Sans MS" panose="030F0702030302020204" pitchFamily="66" charset="0"/>
              </a:rPr>
              <a:t> (XIV w. p.n.e.). W odkrytym </a:t>
            </a:r>
            <a:r>
              <a:rPr lang="pl-PL" sz="2000" dirty="0" err="1">
                <a:latin typeface="Comic Sans MS" panose="030F0702030302020204" pitchFamily="66" charset="0"/>
              </a:rPr>
              <a:t>grobowu</a:t>
            </a:r>
            <a:r>
              <a:rPr lang="pl-PL" sz="2000" dirty="0">
                <a:latin typeface="Comic Sans MS" panose="030F0702030302020204" pitchFamily="66" charset="0"/>
              </a:rPr>
              <a:t> znajdowało się aż 47 par skarpetek. Były wykonane z lnianego płótna i miały przerwę przeznaczoną na rzemień sandałów, który przechodził między dużym a małymi palcami stopy.</a:t>
            </a:r>
          </a:p>
          <a:p>
            <a:endParaRPr lang="pl-PL" sz="1700" dirty="0">
              <a:latin typeface="Comic Sans MS" panose="030F0702030302020204" pitchFamily="66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53F3C9-93D2-4AEB-AD62-1512DD1AB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94" r="-2" b="-2"/>
          <a:stretch/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365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6AC12FB-31F9-4262-B058-CAAE387ED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l-PL" sz="3200" b="1" dirty="0">
                <a:latin typeface="Comic Sans MS" panose="030F0702030302020204" pitchFamily="66" charset="0"/>
              </a:rPr>
              <a:t>Warto wiedzieć, że…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8C5EC4-41DF-4338-95C2-A5B986127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pl-PL" sz="2000" dirty="0">
                <a:latin typeface="Comic Sans MS" panose="030F0702030302020204" pitchFamily="66" charset="0"/>
              </a:rPr>
              <a:t>W Europie w V wieku n.e.                         białe skarpety były noszone                               przez księży i symbolizowały                                      one czystość.</a:t>
            </a:r>
          </a:p>
          <a:p>
            <a:pPr algn="just"/>
            <a:r>
              <a:rPr lang="pl-PL" sz="2000" dirty="0">
                <a:latin typeface="Comic Sans MS" panose="030F0702030302020204" pitchFamily="66" charset="0"/>
              </a:rPr>
              <a:t>O stopy niezwykle dbali starożytni Chińczycy. Jako materiał                    do wykonania skarpetek służył słynny chiński jedwab. Najwięcej skarpet znaleziono w grobowcu Pani </a:t>
            </a:r>
            <a:r>
              <a:rPr lang="pl-PL" sz="2000" dirty="0" err="1">
                <a:latin typeface="Comic Sans MS" panose="030F0702030302020204" pitchFamily="66" charset="0"/>
              </a:rPr>
              <a:t>Xin</a:t>
            </a:r>
            <a:r>
              <a:rPr lang="pl-PL" sz="2000" dirty="0">
                <a:latin typeface="Comic Sans MS" panose="030F0702030302020204" pitchFamily="66" charset="0"/>
              </a:rPr>
              <a:t>, która zmarła w 168 roku.  Wśród unikalnej kolekcji ubrań, wyglądających tak, jakby dopiero wyszły spod igły, były też jedwabne skarpetki i różnorodne buciki.</a:t>
            </a:r>
          </a:p>
          <a:p>
            <a:endParaRPr lang="pl-PL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DE7C48D-5E72-4BB6-A023-C89CD226D1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2" r="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0690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B7E2217-7E99-4D6D-A435-2F35A34A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48" y="744835"/>
            <a:ext cx="4629922" cy="962117"/>
          </a:xfrm>
        </p:spPr>
        <p:txBody>
          <a:bodyPr anchor="b">
            <a:normAutofit/>
          </a:bodyPr>
          <a:lstStyle/>
          <a:p>
            <a:r>
              <a:rPr lang="pl-PL" sz="3800" b="1" dirty="0">
                <a:latin typeface="Comic Sans MS" panose="030F0702030302020204" pitchFamily="66" charset="0"/>
              </a:rPr>
              <a:t>W Polsce…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0A11E3-B16A-4BEB-87B5-373398930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848" y="2629857"/>
            <a:ext cx="4631233" cy="3510741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pl-PL" sz="1900" dirty="0">
                <a:latin typeface="Comic Sans MS" panose="030F0702030302020204" pitchFamily="66" charset="0"/>
              </a:rPr>
              <a:t>Polska szlachta przerzuciła się                            na skarpetki pod koniec XVIII wieku, czego nie można powiedzieć                               o chłopach, którzy zamiast skarpetek używali słomy aż do II wojny światowej.</a:t>
            </a:r>
          </a:p>
          <a:p>
            <a:pPr algn="just"/>
            <a:r>
              <a:rPr lang="pl-PL" sz="1900" dirty="0">
                <a:latin typeface="Comic Sans MS" panose="030F0702030302020204" pitchFamily="66" charset="0"/>
              </a:rPr>
              <a:t>Co do ciepła i zdrowia, lepsza była słoma  od jakichkolwiek skarpet, ponieważ słoma to miała do siebie,                      iż wyciągała wilgoć i nie śmierdziała, codziennie się ją wymieniało, co było wskazane dla osób, którym przeraźliwie nogi śmierdziały.</a:t>
            </a:r>
          </a:p>
          <a:p>
            <a:pPr marL="0" indent="0">
              <a:buNone/>
            </a:pPr>
            <a:endParaRPr lang="pl-PL" sz="1900" dirty="0">
              <a:latin typeface="Comic Sans MS" panose="030F0702030302020204" pitchFamily="66" charset="0"/>
            </a:endParaRPr>
          </a:p>
        </p:txBody>
      </p:sp>
      <p:pic>
        <p:nvPicPr>
          <p:cNvPr id="4" name="Obraz 3" descr="Obraz zawierający osoba, zewnętrzne, stopy&#10;&#10;Opis wygenerowany automatycznie">
            <a:extLst>
              <a:ext uri="{FF2B5EF4-FFF2-40B4-BE49-F238E27FC236}">
                <a16:creationId xmlns:a16="http://schemas.microsoft.com/office/drawing/2014/main" id="{4053C8BA-C2FC-4206-8EDA-BF4804272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2" b="392"/>
          <a:stretch/>
        </p:blipFill>
        <p:spPr>
          <a:xfrm>
            <a:off x="6535835" y="852142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0767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8AB0099-3127-4150-BA68-EB03D893D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pl-PL" sz="4000"/>
              <a:t>		</a:t>
            </a:r>
            <a:r>
              <a:rPr lang="pl-PL" sz="4000">
                <a:latin typeface="Comic Sans MS" panose="030F0702030302020204" pitchFamily="66" charset="0"/>
              </a:rPr>
              <a:t>CIEKAWE…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0B2987-5937-42DA-884A-FFD406AFF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pPr algn="just"/>
            <a:r>
              <a:rPr lang="pl-PL" sz="2000" dirty="0">
                <a:latin typeface="Comic Sans MS" panose="030F0702030302020204" pitchFamily="66" charset="0"/>
              </a:rPr>
              <a:t>Jedne z pierwszych jedwabnych, jeszcze szytych ręcznie skarpet wykonano najprawdopodobniej około 1539 r.                          w Wenecji lub w Mediolanie dla króla Anglii Henryka VIII. Był to przedmiot luksusowy, na który pozwolić sobie mogli tylko najbogatsi. </a:t>
            </a:r>
            <a:r>
              <a:rPr lang="pl-PL" sz="2000" dirty="0" err="1">
                <a:latin typeface="Comic Sans MS" panose="030F0702030302020204" pitchFamily="66" charset="0"/>
              </a:rPr>
              <a:t>Skarpetowy</a:t>
            </a:r>
            <a:r>
              <a:rPr lang="pl-PL" sz="2000" dirty="0">
                <a:latin typeface="Comic Sans MS" panose="030F0702030302020204" pitchFamily="66" charset="0"/>
              </a:rPr>
              <a:t> boom nastąpił wraz z wynalezieniem w 1589 r. maszyny dziewiarskiej przez pastora Williama Lee.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6F01D57-7ED8-482C-A66F-A1CD5DC08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83" r="-2" b="22738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FACF596-347D-4E48-B89F-ED5C5631A3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809" r="2" b="31060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2504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F74E1A5-61BC-4466-A724-8EAD7D33F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41" y="1553227"/>
            <a:ext cx="4682881" cy="356494"/>
          </a:xfrm>
        </p:spPr>
        <p:txBody>
          <a:bodyPr anchor="ctr">
            <a:normAutofit fontScale="90000"/>
          </a:bodyPr>
          <a:lstStyle/>
          <a:p>
            <a:r>
              <a:rPr lang="pl-PL" sz="3600" b="1" dirty="0">
                <a:latin typeface="Comic Sans MS" panose="030F0702030302020204" pitchFamily="66" charset="0"/>
              </a:rPr>
              <a:t>Maszyna dziewiarska…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AC3311C-7D29-43A1-B4C5-2352CA66B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pl-PL" sz="2000" dirty="0">
                <a:latin typeface="Comic Sans MS" panose="030F0702030302020204" pitchFamily="66" charset="0"/>
              </a:rPr>
              <a:t>Przełomem w wytwarzaniu skarpet było wynalezienie maszyny dziewiarskiej                          w 1589 roku przez angielskiego duchownego Williama Lee. Miała to być pomoc dla kobiety, którą kochał,                          a która z racji swoich obowiązków nie miała dla niego czasu. Ten wynalazek sprawił, że skarpety były dziane sześć razy szybciej niż ręcznie, pomimo to przez kolejne 200 lat nie zaprzestano ręcznego tkania.</a:t>
            </a:r>
          </a:p>
          <a:p>
            <a:pPr algn="just"/>
            <a:r>
              <a:rPr lang="pl-PL" sz="2000" dirty="0">
                <a:latin typeface="Comic Sans MS" panose="030F0702030302020204" pitchFamily="66" charset="0"/>
              </a:rPr>
              <a:t>  Skarpety wytwarzane były                                  z jedwabiu, bawełny i wełny.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76C5160-8481-49BE-B23B-3AD1D55C2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60" r="1694"/>
          <a:stretch/>
        </p:blipFill>
        <p:spPr>
          <a:xfrm>
            <a:off x="6788383" y="613147"/>
            <a:ext cx="4565417" cy="5593443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91145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798</Words>
  <Application>Microsoft Office PowerPoint</Application>
  <PresentationFormat>Panoramiczny</PresentationFormat>
  <Paragraphs>44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Motyw pakietu Office</vt:lpstr>
      <vt:lpstr>HISTORIA  SKARPET…</vt:lpstr>
      <vt:lpstr>Co to są skarpety i do czego służą?</vt:lpstr>
      <vt:lpstr>Czy  wiesz, że…</vt:lpstr>
      <vt:lpstr>Pierwsze skarpety…</vt:lpstr>
      <vt:lpstr>WARTO WIEDZIEĆ, ŻE…</vt:lpstr>
      <vt:lpstr>Warto wiedzieć, że…</vt:lpstr>
      <vt:lpstr>W Polsce…</vt:lpstr>
      <vt:lpstr>  CIEKAWE…</vt:lpstr>
      <vt:lpstr>Maszyna dziewiarska…</vt:lpstr>
      <vt:lpstr>ROK 1938- REWOLUCJA W PRODUKCJI SKARPET</vt:lpstr>
      <vt:lpstr>WŁÓKNA STOSOWANE W PRODUKCJI SKARPET</vt:lpstr>
      <vt:lpstr>CIEKAWE…</vt:lpstr>
      <vt:lpstr>Prezentacja programu PowerPoint</vt:lpstr>
      <vt:lpstr>30 listopada- Dzień Białych Skarpet</vt:lpstr>
      <vt:lpstr>21 marca- Dzień Kolorowych Skarpet… </vt:lpstr>
      <vt:lpstr>Prezentacja programu PowerPoint</vt:lpstr>
      <vt:lpstr>Pora się pożegnać…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 SKARPET…</dc:title>
  <dc:creator>Jolanta Matusiak-Gruchała</dc:creator>
  <cp:lastModifiedBy>Jolanta Matusiak-Gruchała</cp:lastModifiedBy>
  <cp:revision>4</cp:revision>
  <dcterms:created xsi:type="dcterms:W3CDTF">2020-11-22T15:43:54Z</dcterms:created>
  <dcterms:modified xsi:type="dcterms:W3CDTF">2020-11-22T16:28:44Z</dcterms:modified>
</cp:coreProperties>
</file>